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ekop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e titel en tekst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verticale tekst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fbeelding met bijschrift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met bijschrift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eeg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Alleen titel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gelijking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houd van twee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033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>
            <p:ph type="ctrTitle"/>
          </p:nvPr>
        </p:nvSpPr>
        <p:spPr>
          <a:xfrm>
            <a:off x="685800" y="28225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Chapter 1</a:t>
            </a: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Body and Mind</a:t>
            </a:r>
            <a:b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6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Grammar</a:t>
            </a: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PRESENT SIMPLE</a:t>
            </a:r>
            <a:b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033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2" name="Shape 92"/>
          <p:cNvSpPr txBox="1"/>
          <p:nvPr>
            <p:ph idx="1" type="subTitle"/>
          </p:nvPr>
        </p:nvSpPr>
        <p:spPr>
          <a:xfrm>
            <a:off x="1371600" y="1412875"/>
            <a:ext cx="6400800" cy="4225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simple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Gebruik je om aan te geven dat je iets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vaak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regelmatig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nooit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doet.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I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always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jog in the morning.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They play tennis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every Friday evening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bij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komt er een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–s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achter het werkwoord.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often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walks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school.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never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snows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September.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033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1371600" y="1412875"/>
            <a:ext cx="6400800" cy="4225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bij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ontkenningen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gebruik je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don’t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doesn’t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We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don’t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 to school every day of the week.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He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doesn’t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know the answer.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bij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vragen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gebruik je meestal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you sometimes skip dinner?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Does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she buy new shoes every week?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033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br>
              <a:rPr b="0" i="0" lang="en-US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06" name="Shape 106"/>
          <p:cNvSpPr txBox="1"/>
          <p:nvPr>
            <p:ph idx="1" type="subTitle"/>
          </p:nvPr>
        </p:nvSpPr>
        <p:spPr>
          <a:xfrm>
            <a:off x="1371600" y="1412875"/>
            <a:ext cx="7304087" cy="4225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Now show what you know!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(maak zinnen in de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simple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He never ______ my calls.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answer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______ they ______ 10 miles every day?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run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 always ______ new people.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meet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______ she ______ for the marathon every day?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train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You ______ always ______ what you want.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not get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She sometimes ______ problems getting to sleep.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They ______ their homework every day.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not do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______ you regularly ______ to the dentist? (</a:t>
            </a: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go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